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708" r:id="rId4"/>
  </p:sldMasterIdLst>
  <p:notesMasterIdLst>
    <p:notesMasterId r:id="rId10"/>
  </p:notesMasterIdLst>
  <p:handoutMasterIdLst>
    <p:handoutMasterId r:id="rId11"/>
  </p:handoutMasterIdLst>
  <p:sldIdLst>
    <p:sldId id="260" r:id="rId5"/>
    <p:sldId id="256" r:id="rId6"/>
    <p:sldId id="258" r:id="rId7"/>
    <p:sldId id="259" r:id="rId8"/>
    <p:sldId id="257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43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513E86-017B-4A4F-8FE2-BA0C4A2E70C5}" v="3" dt="2022-02-08T04:11:36.360"/>
    <p1510:client id="{65D709E3-0803-1BF8-6B8E-36CB610159D4}" v="2" dt="2022-06-15T04:15:30.0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 King" userId="acf61c4e9b19540f" providerId="LiveId" clId="{F5513E86-017B-4A4F-8FE2-BA0C4A2E70C5}"/>
    <pc:docChg chg="undo custSel modSld">
      <pc:chgData name="Jo King" userId="acf61c4e9b19540f" providerId="LiveId" clId="{F5513E86-017B-4A4F-8FE2-BA0C4A2E70C5}" dt="2022-02-08T04:13:05.441" v="33" actId="14100"/>
      <pc:docMkLst>
        <pc:docMk/>
      </pc:docMkLst>
      <pc:sldChg chg="addSp delSp modSp mod">
        <pc:chgData name="Jo King" userId="acf61c4e9b19540f" providerId="LiveId" clId="{F5513E86-017B-4A4F-8FE2-BA0C4A2E70C5}" dt="2022-02-08T04:10:47.917" v="21" actId="14100"/>
        <pc:sldMkLst>
          <pc:docMk/>
          <pc:sldMk cId="4134669880" sldId="256"/>
        </pc:sldMkLst>
        <pc:spChg chg="mod">
          <ac:chgData name="Jo King" userId="acf61c4e9b19540f" providerId="LiveId" clId="{F5513E86-017B-4A4F-8FE2-BA0C4A2E70C5}" dt="2022-02-08T04:10:47.917" v="21" actId="14100"/>
          <ac:spMkLst>
            <pc:docMk/>
            <pc:sldMk cId="4134669880" sldId="256"/>
            <ac:spMk id="7" creationId="{42791C69-646A-4223-845E-6670071D3DAA}"/>
          </ac:spMkLst>
        </pc:spChg>
        <pc:picChg chg="add mod">
          <ac:chgData name="Jo King" userId="acf61c4e9b19540f" providerId="LiveId" clId="{F5513E86-017B-4A4F-8FE2-BA0C4A2E70C5}" dt="2022-02-08T04:10:42.144" v="20" actId="1038"/>
          <ac:picMkLst>
            <pc:docMk/>
            <pc:sldMk cId="4134669880" sldId="256"/>
            <ac:picMk id="5" creationId="{8B5A9DEB-8795-4114-A731-11C178C0894F}"/>
          </ac:picMkLst>
        </pc:picChg>
        <pc:picChg chg="del">
          <ac:chgData name="Jo King" userId="acf61c4e9b19540f" providerId="LiveId" clId="{F5513E86-017B-4A4F-8FE2-BA0C4A2E70C5}" dt="2022-02-08T03:18:10.017" v="0" actId="478"/>
          <ac:picMkLst>
            <pc:docMk/>
            <pc:sldMk cId="4134669880" sldId="256"/>
            <ac:picMk id="6" creationId="{615E351E-EDDC-43E3-9C76-79B0758B26F0}"/>
          </ac:picMkLst>
        </pc:picChg>
      </pc:sldChg>
      <pc:sldChg chg="delSp modSp mod delDesignElem">
        <pc:chgData name="Jo King" userId="acf61c4e9b19540f" providerId="LiveId" clId="{F5513E86-017B-4A4F-8FE2-BA0C4A2E70C5}" dt="2022-02-08T04:13:05.441" v="33" actId="14100"/>
        <pc:sldMkLst>
          <pc:docMk/>
          <pc:sldMk cId="1627050126" sldId="257"/>
        </pc:sldMkLst>
        <pc:spChg chg="del mod">
          <ac:chgData name="Jo King" userId="acf61c4e9b19540f" providerId="LiveId" clId="{F5513E86-017B-4A4F-8FE2-BA0C4A2E70C5}" dt="2022-02-08T04:12:05.114" v="26" actId="478"/>
          <ac:spMkLst>
            <pc:docMk/>
            <pc:sldMk cId="1627050126" sldId="257"/>
            <ac:spMk id="3" creationId="{A939E0D8-CFBE-41D3-9C2F-EF1DAF2FF4F7}"/>
          </ac:spMkLst>
        </pc:spChg>
        <pc:spChg chg="del mod">
          <ac:chgData name="Jo King" userId="acf61c4e9b19540f" providerId="LiveId" clId="{F5513E86-017B-4A4F-8FE2-BA0C4A2E70C5}" dt="2022-02-08T04:11:58.528" v="24" actId="478"/>
          <ac:spMkLst>
            <pc:docMk/>
            <pc:sldMk cId="1627050126" sldId="257"/>
            <ac:spMk id="4" creationId="{BE1711F7-4BDD-4851-9815-7E9A2CEEEE47}"/>
          </ac:spMkLst>
        </pc:spChg>
        <pc:spChg chg="mod ord">
          <ac:chgData name="Jo King" userId="acf61c4e9b19540f" providerId="LiveId" clId="{F5513E86-017B-4A4F-8FE2-BA0C4A2E70C5}" dt="2022-02-08T04:13:05.441" v="33" actId="14100"/>
          <ac:spMkLst>
            <pc:docMk/>
            <pc:sldMk cId="1627050126" sldId="257"/>
            <ac:spMk id="5" creationId="{F46B8C1F-FB4A-435F-9A4C-41A74C9869D4}"/>
          </ac:spMkLst>
        </pc:spChg>
        <pc:spChg chg="del">
          <ac:chgData name="Jo King" userId="acf61c4e9b19540f" providerId="LiveId" clId="{F5513E86-017B-4A4F-8FE2-BA0C4A2E70C5}" dt="2022-02-08T04:09:10.231" v="2"/>
          <ac:spMkLst>
            <pc:docMk/>
            <pc:sldMk cId="1627050126" sldId="257"/>
            <ac:spMk id="11" creationId="{17115F77-2FAE-4CA7-9A7F-10D5F2C8F831}"/>
          </ac:spMkLst>
        </pc:spChg>
        <pc:spChg chg="del">
          <ac:chgData name="Jo King" userId="acf61c4e9b19540f" providerId="LiveId" clId="{F5513E86-017B-4A4F-8FE2-BA0C4A2E70C5}" dt="2022-02-08T04:09:10.231" v="2"/>
          <ac:spMkLst>
            <pc:docMk/>
            <pc:sldMk cId="1627050126" sldId="257"/>
            <ac:spMk id="13" creationId="{5CD4C046-A04C-46CC-AFA3-6B0621F628C8}"/>
          </ac:spMkLst>
        </pc:spChg>
        <pc:spChg chg="del">
          <ac:chgData name="Jo King" userId="acf61c4e9b19540f" providerId="LiveId" clId="{F5513E86-017B-4A4F-8FE2-BA0C4A2E70C5}" dt="2022-02-08T04:09:10.231" v="2"/>
          <ac:spMkLst>
            <pc:docMk/>
            <pc:sldMk cId="1627050126" sldId="257"/>
            <ac:spMk id="15" creationId="{25D5C296-F4B1-4AE5-8EEB-9FEB7ED17780}"/>
          </ac:spMkLst>
        </pc:spChg>
        <pc:spChg chg="del">
          <ac:chgData name="Jo King" userId="acf61c4e9b19540f" providerId="LiveId" clId="{F5513E86-017B-4A4F-8FE2-BA0C4A2E70C5}" dt="2022-02-08T04:09:10.231" v="2"/>
          <ac:spMkLst>
            <pc:docMk/>
            <pc:sldMk cId="1627050126" sldId="257"/>
            <ac:spMk id="17" creationId="{9C1ACE66-194D-48C4-A14A-6933B35283F6}"/>
          </ac:spMkLst>
        </pc:spChg>
        <pc:spChg chg="del">
          <ac:chgData name="Jo King" userId="acf61c4e9b19540f" providerId="LiveId" clId="{F5513E86-017B-4A4F-8FE2-BA0C4A2E70C5}" dt="2022-02-08T04:09:10.231" v="2"/>
          <ac:spMkLst>
            <pc:docMk/>
            <pc:sldMk cId="1627050126" sldId="257"/>
            <ac:spMk id="19" creationId="{025B886A-7ED1-4B77-819B-76ACBEFB07D0}"/>
          </ac:spMkLst>
        </pc:spChg>
        <pc:picChg chg="mod">
          <ac:chgData name="Jo King" userId="acf61c4e9b19540f" providerId="LiveId" clId="{F5513E86-017B-4A4F-8FE2-BA0C4A2E70C5}" dt="2022-02-08T04:12:29.845" v="31" actId="14100"/>
          <ac:picMkLst>
            <pc:docMk/>
            <pc:sldMk cId="1627050126" sldId="257"/>
            <ac:picMk id="7" creationId="{8B2939CE-BDDE-47EB-82F4-8EF5851EE88C}"/>
          </ac:picMkLst>
        </pc:picChg>
      </pc:sldChg>
    </pc:docChg>
  </pc:docChgLst>
  <pc:docChgLst>
    <pc:chgData name="Bec Colwell" userId="S::rebeccac@unepartnerships.net::499bff22-0b25-4ce4-91d1-7711fe8d9f09" providerId="AD" clId="Web-{65D709E3-0803-1BF8-6B8E-36CB610159D4}"/>
    <pc:docChg chg="addSld">
      <pc:chgData name="Bec Colwell" userId="S::rebeccac@unepartnerships.net::499bff22-0b25-4ce4-91d1-7711fe8d9f09" providerId="AD" clId="Web-{65D709E3-0803-1BF8-6B8E-36CB610159D4}" dt="2022-06-15T04:15:30.089" v="1"/>
      <pc:docMkLst>
        <pc:docMk/>
      </pc:docMkLst>
      <pc:sldChg chg="add replId">
        <pc:chgData name="Bec Colwell" userId="S::rebeccac@unepartnerships.net::499bff22-0b25-4ce4-91d1-7711fe8d9f09" providerId="AD" clId="Web-{65D709E3-0803-1BF8-6B8E-36CB610159D4}" dt="2022-06-15T04:15:21.714" v="0"/>
        <pc:sldMkLst>
          <pc:docMk/>
          <pc:sldMk cId="1657791887" sldId="258"/>
        </pc:sldMkLst>
      </pc:sldChg>
      <pc:sldChg chg="add replId">
        <pc:chgData name="Bec Colwell" userId="S::rebeccac@unepartnerships.net::499bff22-0b25-4ce4-91d1-7711fe8d9f09" providerId="AD" clId="Web-{65D709E3-0803-1BF8-6B8E-36CB610159D4}" dt="2022-06-15T04:15:30.089" v="1"/>
        <pc:sldMkLst>
          <pc:docMk/>
          <pc:sldMk cId="2698128607" sldId="25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B28B1B3-D227-4397-9C8D-B1ACAEDABA2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1A9B0F-2B7F-44FA-99B9-035D0CA5DF8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E6416-98F9-4243-91AF-6FA3B768FF90}" type="datetimeFigureOut">
              <a:rPr lang="en-AU" smtClean="0"/>
              <a:t>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19D64A-4A26-4E6C-9A65-0FEDF03C0A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722C7E-9423-427A-B4AF-4BC61B978B7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77062-0ED3-44C5-9B52-7C189D4BCA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48462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E8BCC-F680-4FAF-9227-E8FCB8B9C6D5}" type="datetimeFigureOut">
              <a:rPr lang="en-AU" smtClean="0"/>
              <a:t>7/07/2023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005403-FBDE-46ED-825F-36EC8B660E7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308522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ACF01-DCA8-477E-8266-47D2149A5725}" type="datetime1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360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9965B-363E-4663-96CB-2D7111E089F3}" type="datetime1">
              <a:rPr lang="en-US" smtClean="0"/>
              <a:t>7/7/2023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201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22EF9-D9B2-4CC5-912A-904E0868E4FC}" type="datetime1">
              <a:rPr lang="en-US" smtClean="0"/>
              <a:t>7/7/2023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84329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365B4-1162-4EF6-8FD6-B76645EFD684}" type="datetime1">
              <a:rPr lang="en-US" smtClean="0"/>
              <a:t>7/7/2023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9576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6F8CD-EB21-4435-9916-BF435C4606C6}" type="datetime1">
              <a:rPr lang="en-US" smtClean="0"/>
              <a:t>7/7/2023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61897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0B71-CFFA-488A-BF1D-8B25015D540D}" type="datetime1">
              <a:rPr lang="en-US" smtClean="0"/>
              <a:t>7/7/2023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113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E935-9B54-44B6-8DC5-196324854416}" type="datetime1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4926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9022C-6755-4760-8ED7-4FC05AE752CB}" type="datetime1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62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F2C65-DB6D-4BA1-87EB-E05C0E5348C3}" type="datetime1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01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6419-FF66-450F-8F99-C2F7A62653FA}" type="datetime1">
              <a:rPr lang="en-US" smtClean="0"/>
              <a:t>7/7/2023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613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08E1E-57B1-43B7-A0C9-BC21BD33F3A3}" type="datetime1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38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6C609-1AEB-4046-BDA4-D01A064BB38B}" type="datetime1">
              <a:rPr lang="en-US" smtClean="0"/>
              <a:t>7/7/2023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189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EA7E6-EF4C-43D3-B689-A1D9A444953E}" type="datetime1">
              <a:rPr lang="en-US" smtClean="0"/>
              <a:t>7/7/2023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639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7A389-7348-4978-B7D5-E25F07373B21}" type="datetime1">
              <a:rPr lang="en-US" smtClean="0"/>
              <a:t>7/7/2023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70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AAF53-8C31-42CE-8B97-5EB09B9DBCED}" type="datetime1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473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BE86A-A761-452B-801E-80A7FEBB079F}" type="datetime1">
              <a:rPr lang="en-US" smtClean="0"/>
              <a:t>7/7/2023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73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EA5AF-89CC-45D0-AE2D-1C08B962E495}" type="datetime1">
              <a:rPr lang="en-US" smtClean="0"/>
              <a:t>7/7/2023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 of 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7CE633F-9882-4A5C-83A2-1109D0C732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758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BC1CA5-4F74-4EEC-99EC-46BD1CFF7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7A389-7348-4978-B7D5-E25F07373B21}" type="datetime1">
              <a:rPr lang="en-US" smtClean="0"/>
              <a:t>7/7/2023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A466AD-2C08-45C8-AD91-BB72E6C8E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 of 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1617F6-ECE0-4E9D-A455-CC6305F8B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E633F-9882-4A5C-83A2-1109D0C73261}" type="slidenum">
              <a:rPr lang="en-US" smtClean="0"/>
              <a:t>1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17A249D-7468-4452-BCDE-0C48C7499C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627" y="251144"/>
            <a:ext cx="8865108" cy="551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82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73512-2627-4331-A0DE-0A82F7943A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8043" y="590062"/>
            <a:ext cx="5309140" cy="2838938"/>
          </a:xfrm>
        </p:spPr>
        <p:txBody>
          <a:bodyPr>
            <a:normAutofit/>
          </a:bodyPr>
          <a:lstStyle/>
          <a:p>
            <a:pPr>
              <a:tabLst>
                <a:tab pos="2335213" algn="l"/>
              </a:tabLst>
            </a:pPr>
            <a:r>
              <a:rPr lang="en-AU" sz="5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Presentation header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6BF80D-6D73-4499-90D2-FC1311FE6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78044" y="3739764"/>
            <a:ext cx="4517954" cy="1198120"/>
          </a:xfrm>
        </p:spPr>
        <p:txBody>
          <a:bodyPr>
            <a:normAutofit/>
          </a:bodyPr>
          <a:lstStyle/>
          <a:p>
            <a:r>
              <a:rPr lang="en-AU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Presentation subtitle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791C69-646A-4223-845E-6670071D3DAA}"/>
              </a:ext>
            </a:extLst>
          </p:cNvPr>
          <p:cNvSpPr/>
          <p:nvPr/>
        </p:nvSpPr>
        <p:spPr>
          <a:xfrm>
            <a:off x="9455500" y="341086"/>
            <a:ext cx="2501382" cy="1035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8B5A9DEB-8795-4114-A731-11C178C08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942" y="550426"/>
            <a:ext cx="1691588" cy="61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669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73512-2627-4331-A0DE-0A82F7943A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8043" y="590062"/>
            <a:ext cx="5309140" cy="2838938"/>
          </a:xfrm>
        </p:spPr>
        <p:txBody>
          <a:bodyPr>
            <a:normAutofit/>
          </a:bodyPr>
          <a:lstStyle/>
          <a:p>
            <a:pPr>
              <a:tabLst>
                <a:tab pos="2335213" algn="l"/>
              </a:tabLst>
            </a:pPr>
            <a:r>
              <a:rPr lang="en-AU" sz="5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Presentation header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6BF80D-6D73-4499-90D2-FC1311FE6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78044" y="3739764"/>
            <a:ext cx="4517954" cy="1198120"/>
          </a:xfrm>
        </p:spPr>
        <p:txBody>
          <a:bodyPr>
            <a:normAutofit/>
          </a:bodyPr>
          <a:lstStyle/>
          <a:p>
            <a:r>
              <a:rPr lang="en-AU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Presentation subtitle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791C69-646A-4223-845E-6670071D3DAA}"/>
              </a:ext>
            </a:extLst>
          </p:cNvPr>
          <p:cNvSpPr/>
          <p:nvPr/>
        </p:nvSpPr>
        <p:spPr>
          <a:xfrm>
            <a:off x="9455500" y="341086"/>
            <a:ext cx="2501382" cy="1035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8B5A9DEB-8795-4114-A731-11C178C08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942" y="550426"/>
            <a:ext cx="1691588" cy="61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91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73512-2627-4331-A0DE-0A82F7943A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8043" y="590062"/>
            <a:ext cx="5309140" cy="2838938"/>
          </a:xfrm>
        </p:spPr>
        <p:txBody>
          <a:bodyPr>
            <a:normAutofit/>
          </a:bodyPr>
          <a:lstStyle/>
          <a:p>
            <a:pPr>
              <a:tabLst>
                <a:tab pos="2335213" algn="l"/>
              </a:tabLst>
            </a:pPr>
            <a:r>
              <a:rPr lang="en-AU" sz="5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Presentation header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6BF80D-6D73-4499-90D2-FC1311FE6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78044" y="3739764"/>
            <a:ext cx="4517954" cy="1198120"/>
          </a:xfrm>
        </p:spPr>
        <p:txBody>
          <a:bodyPr>
            <a:normAutofit/>
          </a:bodyPr>
          <a:lstStyle/>
          <a:p>
            <a:r>
              <a:rPr lang="en-AU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Presentation subtitle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791C69-646A-4223-845E-6670071D3DAA}"/>
              </a:ext>
            </a:extLst>
          </p:cNvPr>
          <p:cNvSpPr/>
          <p:nvPr/>
        </p:nvSpPr>
        <p:spPr>
          <a:xfrm>
            <a:off x="9455500" y="341086"/>
            <a:ext cx="2501382" cy="1035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8B5A9DEB-8795-4114-A731-11C178C08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942" y="550426"/>
            <a:ext cx="1691588" cy="616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128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nguin sliding on white snow against a blue sky">
            <a:extLst>
              <a:ext uri="{FF2B5EF4-FFF2-40B4-BE49-F238E27FC236}">
                <a16:creationId xmlns:a16="http://schemas.microsoft.com/office/drawing/2014/main" id="{8B2939CE-BDDE-47EB-82F4-8EF5851EE8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9623" r="-1" b="-1"/>
          <a:stretch/>
        </p:blipFill>
        <p:spPr>
          <a:xfrm>
            <a:off x="20" y="-1"/>
            <a:ext cx="12188932" cy="647750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BA0C24-6F4F-4D05-8C52-2C22B7243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298448"/>
            <a:ext cx="3685070" cy="325526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b="1" spc="-100" dirty="0"/>
              <a:t>Slide heading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6B8C1F-FB4A-435F-9A4C-41A74C9869D4}"/>
              </a:ext>
            </a:extLst>
          </p:cNvPr>
          <p:cNvSpPr txBox="1"/>
          <p:nvPr/>
        </p:nvSpPr>
        <p:spPr>
          <a:xfrm>
            <a:off x="0" y="6462136"/>
            <a:ext cx="12206993" cy="395864"/>
          </a:xfrm>
          <a:prstGeom prst="rect">
            <a:avLst/>
          </a:prstGeom>
          <a:solidFill>
            <a:srgbClr val="094360"/>
          </a:solidFill>
        </p:spPr>
        <p:txBody>
          <a:bodyPr wrap="square" rtlCol="0">
            <a:spAutoFit/>
          </a:bodyPr>
          <a:lstStyle/>
          <a:p>
            <a:endParaRPr lang="en-AU" dirty="0">
              <a:solidFill>
                <a:srgbClr val="094360"/>
              </a:solidFill>
              <a:highlight>
                <a:srgbClr val="094360"/>
              </a:highlight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05F1F0-E93C-48F1-88BA-366D4D282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39274" y="6477505"/>
            <a:ext cx="737733" cy="3651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1 of X</a:t>
            </a:r>
          </a:p>
        </p:txBody>
      </p:sp>
    </p:spTree>
    <p:extLst>
      <p:ext uri="{BB962C8B-B14F-4D97-AF65-F5344CB8AC3E}">
        <p14:creationId xmlns:p14="http://schemas.microsoft.com/office/powerpoint/2010/main" val="1627050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92F2814DDE4444BD07BE75FBDA9380" ma:contentTypeVersion="6" ma:contentTypeDescription="Create a new document." ma:contentTypeScope="" ma:versionID="e1d83b3ffc31478035ee2f97976b2bd5">
  <xsd:schema xmlns:xsd="http://www.w3.org/2001/XMLSchema" xmlns:xs="http://www.w3.org/2001/XMLSchema" xmlns:p="http://schemas.microsoft.com/office/2006/metadata/properties" xmlns:ns2="7acfe5de-3b39-4145-9772-237e39e4059f" targetNamespace="http://schemas.microsoft.com/office/2006/metadata/properties" ma:root="true" ma:fieldsID="0f3283828a91acb12d9ea0c4945e5fa4" ns2:_="">
    <xsd:import namespace="7acfe5de-3b39-4145-9772-237e39e405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cfe5de-3b39-4145-9772-237e39e405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A060F40-9DF4-44F7-8557-FE2FA17D0B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CD8D77-0EE4-46DD-973A-0B24344E0F55}">
  <ds:schemaRefs>
    <ds:schemaRef ds:uri="http://schemas.microsoft.com/office/2006/documentManagement/types"/>
    <ds:schemaRef ds:uri="http://purl.org/dc/terms/"/>
    <ds:schemaRef ds:uri="23712732-1a11-42b5-ab16-3cafd502a338"/>
    <ds:schemaRef ds:uri="http://purl.org/dc/dcmitype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8d123187-21fe-47d9-bb38-a24fa2382a1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0927091-6021-4F43-9E03-6E5DF0566C28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245</TotalTime>
  <Words>22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Trebuchet MS</vt:lpstr>
      <vt:lpstr>Wingdings 3</vt:lpstr>
      <vt:lpstr>Facet</vt:lpstr>
      <vt:lpstr>PowerPoint Presentation</vt:lpstr>
      <vt:lpstr>Presentation header</vt:lpstr>
      <vt:lpstr>Presentation header</vt:lpstr>
      <vt:lpstr>Presentation header</vt:lpstr>
      <vt:lpstr>Slide heading</vt:lpstr>
    </vt:vector>
  </TitlesOfParts>
  <Company>UNE Partnerships Pty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Jo King</dc:creator>
  <cp:keywords>Assessment Support Document</cp:keywords>
  <cp:lastModifiedBy>Sally Bush</cp:lastModifiedBy>
  <cp:revision>16</cp:revision>
  <dcterms:created xsi:type="dcterms:W3CDTF">2020-10-19T20:50:20Z</dcterms:created>
  <dcterms:modified xsi:type="dcterms:W3CDTF">2023-07-07T05:24:39Z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0x0101004592F2814DDE4444BD07BE75FBDA9380</vt:lpwstr>
  </property>
</Properties>
</file>